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3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521C4-32A5-40AE-8255-62C2C90CE6AD}" type="datetimeFigureOut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CC3CC-4171-4C19-87EF-EECCFB5100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98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56C24C-56CC-4464-9CA3-A2653E15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6506E52-484E-4C92-B0B9-06E04ED0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7016E1-B244-4642-BE71-065CA82A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6FFD39B-076C-42D6-BEFD-9BFE29A1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BC7C-A157-4F22-A54C-418AB0D408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31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B21AC0B-EA51-4FD3-B420-BDC789DD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92664F-7ACC-4D06-B4EB-782EEBCCB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A2A3D5-3B05-4FC9-9B29-DE4B441AB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2EC31D-00B2-4743-BC81-B1DA798E3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97B8F7-C0E7-49D7-99F4-5CE78A2C3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BC7C-A157-4F22-A54C-418AB0D408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39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98BF27E-94CB-48A5-9AFB-E1D099F0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57856B-0906-4800-BA2C-73623F216F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4916D4-0F15-4EF5-B7BA-9FE81986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016968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E1D2843-6429-40DA-805D-895B06D5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E1163F-3367-4172-8B9E-17A28DA053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E17408-65B9-4EAF-868A-769C4A4E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40587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9C8DD7F-2292-42E8-B885-37AD1672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E775B0-D12E-4B42-995A-D82F7B6C6C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A926E4-9A61-4842-AD34-6D1728F4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67842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448C9D2-7C1E-4517-AC11-908E2B5E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923653-1C86-413D-89AB-4C6B86AD42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931C5D-A333-4089-A939-053FCB2D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59187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1CBDBBB-D2A1-4450-96D7-043A4ED5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D49525-2C78-411F-8ABF-8DE336B750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EED1BB-1BDE-4EEA-991A-51559632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52129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02DB916-69D8-45FB-ABB7-CC5A108C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E29091-9ABE-49D8-BEDC-A3509EF4C3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AF4D55-1F50-48B3-A9C1-36FF1E57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98672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A880D3E-969E-45C9-87E9-74D357A3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17786A-1AC9-4EF9-BB2B-6EC3A58C91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5E8540-1348-46A4-8C38-14433FC1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473606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3CE50A3-04D2-4B7F-AF36-FAE5C9CD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2BF1D33-F524-4D76-9464-3B534E62BE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552AC2-D8A3-42E7-BB40-9947A977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174605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C5FDD72-3F08-4590-8C79-FDC6AC0F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A1141B-C19A-4A69-A8CD-2CB0CF3F07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B0D348-14A1-429C-B82E-C967BA7D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32623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C00DC89-F53B-4845-A230-B76C1221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37F46A-AEA9-477F-9886-E9B845C1D7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571BE3-B7D8-45E4-89FD-828845BC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525932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6AE2C30-7D1F-4BDA-8D11-F5AB715B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C99D16-D88F-4DB1-92F1-4898DAD2AC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DCF394-9D96-451B-A742-D87967B1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93465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1F94B08-7FDE-4E70-9205-9DFBBB81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AB3912-C68D-480B-8C62-6C0A833BB6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DB513D-C5DD-4454-95A5-0188406F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268258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930DDFE-F9CD-4DE7-AF43-9697DC4F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6F8F38-27CF-4574-80A7-04E7F39C18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637CC3-FC79-4C3C-8655-8F064BD5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01320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FC26137-B4A7-4ABD-A0BC-76B6739A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4913258-4740-452E-8913-1383C5E852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D0DFC3-6D76-4F13-8984-1FEF79E68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193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54F3EE5-70AF-43B4-A73B-31511B89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09B1CD-4E42-4D49-B8A8-D538ADF754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033155-128B-42E7-BA13-5B5462A8A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5135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A9A08D1-E8BA-46C0-9F30-0B6062D7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1F08BB-6ECF-489F-9125-57EBFF5AFC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2BAF7F-78E5-40B6-9459-A6C19DFB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957124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C9823EA-0EA5-4102-9D9C-A1376B6A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719BB6-668D-4C67-8B60-8337123E7C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76DE6D-3F76-466D-B9CC-67015BFD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778025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F51F3F1-03BA-4808-B409-62895A31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700249-B293-47FA-BD14-90B6AB39E7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BBED72-E5D8-429E-911F-49D95ECC5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973896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41C9C00-A815-424A-9F97-EC3D3FC2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5C4606-F96B-46AE-8D72-DBFB111378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FCFDFC-012C-4218-8C2B-DE6F6C2A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034950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06C9793-E3D3-4B3D-8E53-DFCC9900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FA6A37-97C9-4241-8628-DD972E9C69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4C55F0-9DA0-44EB-9736-00BFBD07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471365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3FEFF7D-458C-4A95-BA81-210D525B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DAE579-9A59-4C9D-8275-B46F498B10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0A9BF4-8A0C-4A26-9B86-69DC89A0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323597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1D8253C-4DDF-423D-B73D-1DCC6218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E4C376-D7B6-424F-894B-11C51CF936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DE90B3-E6AC-4F83-9149-BAF9A1446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83117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255368B-F25B-4A8B-8BCA-DB6975F1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748151B-08A1-4DD8-9A8A-4F16E79FCE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937BF0-1B43-4318-AD3E-6F98574D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824284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8C154A9-EE42-4A99-AB76-4EF6F797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8CCE3A-1F06-43A8-A280-3C85D01146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73576E-4065-49A6-8FE9-433E8A5B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061303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0735E12-69C7-4B92-9149-0198EB2E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57A32A-2DC2-433F-BFA7-AED64A0D0F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286A07-20BA-4B49-9922-2B1D4FFC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900305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D92C250-4E5C-4034-BF08-5A8F6BD3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BB4734D-0CE5-46E0-ACD7-EAFFEF5A78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70861B-222B-401B-A5A2-76D7991DF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054889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6052626-DFCB-4782-BA9D-C2734ADB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040F82-B65B-4B96-B624-49D8E6A36F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583990-1EB7-4162-B9FE-97B80DF1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470154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52A58BD-2A14-40A7-832D-68B8E9E4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DEAE0C-340F-458C-847C-7EEC0109DF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2DCC14-2061-453C-B014-281DDA3B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296881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3E6DEE7-4DFC-41C5-956E-7D98A237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5345C4-58E5-4D14-9D33-6248094147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B56B4B-B3FC-4F2C-A366-999E1AF4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838140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7EF768D-7D53-453C-817F-BD64B95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0F3E09-1BC7-4113-9995-D725113A7E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7CFA66-8D43-4C32-9A80-DC8C4579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69710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E5E44DF-5B49-41F2-A578-B96C7E53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7648541-CE2F-4E47-918B-34251B16EF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3AA8F-0CB3-420C-8E32-5B1FF026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09569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DBDC9D0-C1F7-40C6-92BB-7044A136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CF3FED-60B9-4963-A6C1-536974BAB2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B3EC96-D3D5-4005-9291-25E85C79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05942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0E70960-2FBB-487E-AA7B-E225BFE7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85E6D5-B79C-4B49-B21A-29586601D4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20D726-49D3-4369-8DB9-26F0CDC3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54791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FAEF640-8E17-46B1-8EBE-6BFFD719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981BDB0-F6E8-40C1-885A-E7AD51194F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B45B7A-E39E-4C8D-ADBB-7777AA66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13373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436F136-1402-483D-B161-6C338D69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E0437A-9D82-4764-8215-1C1D759F62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430CE3-7723-4380-9217-5ED5DB4C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34051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35B9A4E-C3CE-4D04-8A02-385E1B35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399D74-ABA0-4D3B-B5BA-0790887DE4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668C50-9217-47EE-99B3-A74BA416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635385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画面に合わせる (4:3)</PresentationFormat>
  <Paragraphs>0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山根寛</dc:creator>
  <cp:lastModifiedBy>山根寛</cp:lastModifiedBy>
  <cp:revision>2</cp:revision>
  <dcterms:created xsi:type="dcterms:W3CDTF">2018-02-28T21:47:52Z</dcterms:created>
  <dcterms:modified xsi:type="dcterms:W3CDTF">2018-03-01T03:45:19Z</dcterms:modified>
</cp:coreProperties>
</file>